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79" r:id="rId5"/>
    <p:sldId id="281" r:id="rId6"/>
    <p:sldId id="287" r:id="rId7"/>
    <p:sldId id="263" r:id="rId8"/>
    <p:sldId id="257" r:id="rId9"/>
    <p:sldId id="259" r:id="rId10"/>
    <p:sldId id="271" r:id="rId11"/>
    <p:sldId id="261" r:id="rId12"/>
    <p:sldId id="265" r:id="rId13"/>
    <p:sldId id="268" r:id="rId14"/>
    <p:sldId id="266" r:id="rId15"/>
    <p:sldId id="272" r:id="rId16"/>
    <p:sldId id="285" r:id="rId17"/>
    <p:sldId id="286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07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54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90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50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70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19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63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10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64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43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44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10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93959-B9BB-4065-B96C-9679CFFBE62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9CAA9-2B89-4F33-9170-D3F03596F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29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\\192.168.81.252\Task\!БЮА\2023-2024\!ТУР ПО КУБУ\.Награды\1 место Абдульманов Артём Ренатович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648"/>
            <a:ext cx="8962137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0"/>
    </mc:Choice>
    <mc:Fallback>
      <p:transition spd="slow" advTm="169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0"/>
            <a:ext cx="4752528" cy="6721571"/>
          </a:xfrm>
        </p:spPr>
      </p:pic>
    </p:spTree>
    <p:extLst>
      <p:ext uri="{BB962C8B-B14F-4D97-AF65-F5344CB8AC3E}">
        <p14:creationId xmlns:p14="http://schemas.microsoft.com/office/powerpoint/2010/main" val="55966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2"/>
    </mc:Choice>
    <mc:Fallback>
      <p:transition spd="slow" advTm="278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0224">
            <a:off x="466115" y="307565"/>
            <a:ext cx="2792736" cy="3949947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7621">
            <a:off x="5817267" y="364319"/>
            <a:ext cx="2735822" cy="3869450"/>
          </a:xfrm>
          <a:prstGeom prst="rect">
            <a:avLst/>
          </a:prstGeom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5747"/>
            <a:ext cx="2639966" cy="3733875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9955">
            <a:off x="4381254" y="2627798"/>
            <a:ext cx="2719781" cy="38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2"/>
    </mc:Choice>
    <mc:Fallback>
      <p:transition spd="slow" advTm="266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2996349" cy="4237931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620688"/>
            <a:ext cx="2952328" cy="41756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20688"/>
            <a:ext cx="3064942" cy="4334925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577396"/>
            <a:ext cx="2843614" cy="40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9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8"/>
    </mc:Choice>
    <mc:Fallback>
      <p:transition spd="slow" advTm="319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48680"/>
            <a:ext cx="3199997" cy="4525963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052736"/>
            <a:ext cx="3199997" cy="4525963"/>
          </a:xfrm>
          <a:prstGeom prst="rect">
            <a:avLst/>
          </a:prstGeo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600200"/>
            <a:ext cx="31999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3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0"/>
    </mc:Choice>
    <mc:Fallback>
      <p:transition spd="slow" advTm="275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7041">
            <a:off x="460754" y="208608"/>
            <a:ext cx="3199997" cy="4525963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051">
            <a:off x="5517715" y="388203"/>
            <a:ext cx="3199997" cy="4525963"/>
          </a:xfrm>
          <a:prstGeom prst="rect">
            <a:avLst/>
          </a:prstGeom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87" y="836712"/>
            <a:ext cx="31999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9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2"/>
    </mc:Choice>
    <mc:Fallback>
      <p:transition spd="slow" advTm="278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-1"/>
            <a:ext cx="4752528" cy="6732749"/>
          </a:xfrm>
        </p:spPr>
      </p:pic>
    </p:spTree>
    <p:extLst>
      <p:ext uri="{BB962C8B-B14F-4D97-AF65-F5344CB8AC3E}">
        <p14:creationId xmlns:p14="http://schemas.microsoft.com/office/powerpoint/2010/main" val="34930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9"/>
    </mc:Choice>
    <mc:Fallback>
      <p:transition spd="slow" advTm="270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0010"/>
            <a:ext cx="4824535" cy="6723224"/>
          </a:xfrm>
        </p:spPr>
      </p:pic>
    </p:spTree>
    <p:extLst>
      <p:ext uri="{BB962C8B-B14F-4D97-AF65-F5344CB8AC3E}">
        <p14:creationId xmlns:p14="http://schemas.microsoft.com/office/powerpoint/2010/main" val="94832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6"/>
    </mc:Choice>
    <mc:Fallback>
      <p:transition spd="slow" advTm="280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0941"/>
            <a:ext cx="4824535" cy="6660972"/>
          </a:xfrm>
        </p:spPr>
      </p:pic>
    </p:spTree>
    <p:extLst>
      <p:ext uri="{BB962C8B-B14F-4D97-AF65-F5344CB8AC3E}">
        <p14:creationId xmlns:p14="http://schemas.microsoft.com/office/powerpoint/2010/main" val="328323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5"/>
    </mc:Choice>
    <mc:Fallback>
      <p:transition spd="slow" advTm="278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" y="188640"/>
            <a:ext cx="9118057" cy="6446062"/>
          </a:xfrm>
        </p:spPr>
      </p:pic>
    </p:spTree>
    <p:extLst>
      <p:ext uri="{BB962C8B-B14F-4D97-AF65-F5344CB8AC3E}">
        <p14:creationId xmlns:p14="http://schemas.microsoft.com/office/powerpoint/2010/main" val="317223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6"/>
    </mc:Choice>
    <mc:Fallback>
      <p:transition spd="slow" advTm="228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4624"/>
            <a:ext cx="4824536" cy="6823413"/>
          </a:xfrm>
        </p:spPr>
      </p:pic>
    </p:spTree>
    <p:extLst>
      <p:ext uri="{BB962C8B-B14F-4D97-AF65-F5344CB8AC3E}">
        <p14:creationId xmlns:p14="http://schemas.microsoft.com/office/powerpoint/2010/main" val="234794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2"/>
    </mc:Choice>
    <mc:Fallback>
      <p:transition spd="slow" advTm="278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632"/>
            <a:ext cx="3384376" cy="4719709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0648"/>
            <a:ext cx="3346187" cy="4690148"/>
          </a:xfrm>
          <a:prstGeom prst="rect">
            <a:avLst/>
          </a:prstGeom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72816"/>
            <a:ext cx="322303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2"/>
    </mc:Choice>
    <mc:Fallback>
      <p:transition spd="slow" advTm="266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4664"/>
            <a:ext cx="3193553" cy="4525963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76672"/>
            <a:ext cx="3199750" cy="4525963"/>
          </a:xfrm>
          <a:prstGeom prst="rect">
            <a:avLst/>
          </a:prstGeom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54" y="1600200"/>
            <a:ext cx="327229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4"/>
    </mc:Choice>
    <mc:Fallback>
      <p:transition spd="slow" advTm="289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0648"/>
            <a:ext cx="3247797" cy="4525963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32656"/>
            <a:ext cx="3301291" cy="4525963"/>
          </a:xfrm>
          <a:prstGeom prst="rect">
            <a:avLst/>
          </a:prstGeom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72816"/>
            <a:ext cx="322998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8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0"/>
    </mc:Choice>
    <mc:Fallback>
      <p:transition spd="slow" advTm="267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8892480" cy="6289123"/>
          </a:xfrm>
        </p:spPr>
      </p:pic>
    </p:spTree>
    <p:extLst>
      <p:ext uri="{BB962C8B-B14F-4D97-AF65-F5344CB8AC3E}">
        <p14:creationId xmlns:p14="http://schemas.microsoft.com/office/powerpoint/2010/main" val="782655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"/>
    </mc:Choice>
    <mc:Fallback>
      <p:transition spd="slow" advTm="234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6" name="Объект 2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16632"/>
            <a:ext cx="4695989" cy="6643309"/>
          </a:xfrm>
        </p:spPr>
      </p:pic>
    </p:spTree>
    <p:extLst>
      <p:ext uri="{BB962C8B-B14F-4D97-AF65-F5344CB8AC3E}">
        <p14:creationId xmlns:p14="http://schemas.microsoft.com/office/powerpoint/2010/main" val="258948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5"/>
    </mc:Choice>
    <mc:Fallback>
      <p:transition spd="slow" advTm="324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09" y="5078"/>
            <a:ext cx="9230203" cy="6525344"/>
          </a:xfrm>
        </p:spPr>
      </p:pic>
    </p:spTree>
    <p:extLst>
      <p:ext uri="{BB962C8B-B14F-4D97-AF65-F5344CB8AC3E}">
        <p14:creationId xmlns:p14="http://schemas.microsoft.com/office/powerpoint/2010/main" val="210755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7"/>
    </mc:Choice>
    <mc:Fallback>
      <p:transition spd="slow" advTm="235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0</Words>
  <Application>Microsoft Office PowerPoint</Application>
  <PresentationFormat>Экран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Бахтарова Юлия Александровна</dc:creator>
  <cp:lastModifiedBy>Бахтарова Юлия Александровна</cp:lastModifiedBy>
  <cp:revision>8</cp:revision>
  <dcterms:created xsi:type="dcterms:W3CDTF">2024-05-14T05:20:47Z</dcterms:created>
  <dcterms:modified xsi:type="dcterms:W3CDTF">2024-05-14T09:22:35Z</dcterms:modified>
</cp:coreProperties>
</file>